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C6534CCD-EF98-C2C5-74EC-777B60E6C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6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91E849-0BCC-D327-587A-2185836DB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012EE14-6D72-4D8A-FE4E-679CCF842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386" y="2259764"/>
            <a:ext cx="6673815" cy="38115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48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91E849-0BCC-D327-587A-2185836DB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012EE14-6D72-4D8A-FE4E-679CCF842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4091" y="2259764"/>
            <a:ext cx="6193410" cy="38115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EAD0B-A710-F4E6-F2F1-682BC794F4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979" y="2259764"/>
            <a:ext cx="1658938" cy="1747837"/>
          </a:xfrm>
          <a:ln w="15875" cap="flat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83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6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0CE151-E28E-C2CF-C6D7-B67D217AF4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93DA31-9AC4-30C3-E35C-CB071BA0C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DD7E84-232C-BD9D-9FC0-6975AE4984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4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E073720-4EA3-DB7E-C6FE-9CD2FE416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EBC26E-93EC-F3C8-2C37-C65C7D6D4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659B4-BC96-C2BA-6ADF-7B65EE0C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32A-AE65-B746-BEC7-AA6BF9DAB77F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C0C7E-6E48-D673-6746-C7D2C477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11EF3-051D-45AF-863E-AB85BDB9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78CF-0460-5E44-83FB-2565140EC8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A0812A5-D4CD-70B0-E508-5C849E8D8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B1A42AC-6225-1D9A-1F28-C1FA95D93A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44473" y="-57122"/>
            <a:ext cx="4819799" cy="6972243"/>
          </a:xfrm>
          <a:custGeom>
            <a:avLst/>
            <a:gdLst>
              <a:gd name="connsiteX0" fmla="*/ 4728673 w 4728673"/>
              <a:gd name="connsiteY0" fmla="*/ 0 h 6858000"/>
              <a:gd name="connsiteX1" fmla="*/ 4654296 w 4728673"/>
              <a:gd name="connsiteY1" fmla="*/ 6858000 h 6858000"/>
              <a:gd name="connsiteX2" fmla="*/ 1329273 w 4728673"/>
              <a:gd name="connsiteY2" fmla="*/ 6858000 h 6858000"/>
              <a:gd name="connsiteX3" fmla="*/ 0 w 4728673"/>
              <a:gd name="connsiteY3" fmla="*/ 37142 h 6858000"/>
              <a:gd name="connsiteX0" fmla="*/ 4728673 w 4728673"/>
              <a:gd name="connsiteY0" fmla="*/ 0 h 6867285"/>
              <a:gd name="connsiteX1" fmla="*/ 4700720 w 4728673"/>
              <a:gd name="connsiteY1" fmla="*/ 6867285 h 6867285"/>
              <a:gd name="connsiteX2" fmla="*/ 1329273 w 4728673"/>
              <a:gd name="connsiteY2" fmla="*/ 6858000 h 6867285"/>
              <a:gd name="connsiteX3" fmla="*/ 0 w 4728673"/>
              <a:gd name="connsiteY3" fmla="*/ 37142 h 6867285"/>
              <a:gd name="connsiteX4" fmla="*/ 4728673 w 4728673"/>
              <a:gd name="connsiteY4" fmla="*/ 0 h 6867285"/>
              <a:gd name="connsiteX0" fmla="*/ 4747243 w 4747243"/>
              <a:gd name="connsiteY0" fmla="*/ 0 h 6867285"/>
              <a:gd name="connsiteX1" fmla="*/ 4719290 w 4747243"/>
              <a:gd name="connsiteY1" fmla="*/ 6867285 h 6867285"/>
              <a:gd name="connsiteX2" fmla="*/ 1347843 w 4747243"/>
              <a:gd name="connsiteY2" fmla="*/ 6858000 h 6867285"/>
              <a:gd name="connsiteX3" fmla="*/ 0 w 4747243"/>
              <a:gd name="connsiteY3" fmla="*/ 9288 h 6867285"/>
              <a:gd name="connsiteX4" fmla="*/ 4747243 w 4747243"/>
              <a:gd name="connsiteY4" fmla="*/ 0 h 686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7243" h="6867285">
                <a:moveTo>
                  <a:pt x="4747243" y="0"/>
                </a:moveTo>
                <a:lnTo>
                  <a:pt x="4719290" y="6867285"/>
                </a:lnTo>
                <a:lnTo>
                  <a:pt x="1347843" y="6858000"/>
                </a:lnTo>
                <a:lnTo>
                  <a:pt x="0" y="9288"/>
                </a:lnTo>
                <a:lnTo>
                  <a:pt x="4747243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F166C90-C59B-9F13-8642-8C119C229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386" y="2259764"/>
            <a:ext cx="6673815" cy="38115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93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659B4-BC96-C2BA-6ADF-7B65EE0C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32A-AE65-B746-BEC7-AA6BF9DAB77F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C0C7E-6E48-D673-6746-C7D2C477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11EF3-051D-45AF-863E-AB85BDB9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78CF-0460-5E44-83FB-2565140EC8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A0812A5-D4CD-70B0-E508-5C849E8D8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B1A42AC-6225-1D9A-1F28-C1FA95D93A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44473" y="-57122"/>
            <a:ext cx="4819799" cy="6972243"/>
          </a:xfrm>
          <a:custGeom>
            <a:avLst/>
            <a:gdLst>
              <a:gd name="connsiteX0" fmla="*/ 4728673 w 4728673"/>
              <a:gd name="connsiteY0" fmla="*/ 0 h 6858000"/>
              <a:gd name="connsiteX1" fmla="*/ 4654296 w 4728673"/>
              <a:gd name="connsiteY1" fmla="*/ 6858000 h 6858000"/>
              <a:gd name="connsiteX2" fmla="*/ 1329273 w 4728673"/>
              <a:gd name="connsiteY2" fmla="*/ 6858000 h 6858000"/>
              <a:gd name="connsiteX3" fmla="*/ 0 w 4728673"/>
              <a:gd name="connsiteY3" fmla="*/ 37142 h 6858000"/>
              <a:gd name="connsiteX0" fmla="*/ 4728673 w 4728673"/>
              <a:gd name="connsiteY0" fmla="*/ 0 h 6867285"/>
              <a:gd name="connsiteX1" fmla="*/ 4700720 w 4728673"/>
              <a:gd name="connsiteY1" fmla="*/ 6867285 h 6867285"/>
              <a:gd name="connsiteX2" fmla="*/ 1329273 w 4728673"/>
              <a:gd name="connsiteY2" fmla="*/ 6858000 h 6867285"/>
              <a:gd name="connsiteX3" fmla="*/ 0 w 4728673"/>
              <a:gd name="connsiteY3" fmla="*/ 37142 h 6867285"/>
              <a:gd name="connsiteX4" fmla="*/ 4728673 w 4728673"/>
              <a:gd name="connsiteY4" fmla="*/ 0 h 6867285"/>
              <a:gd name="connsiteX0" fmla="*/ 4747243 w 4747243"/>
              <a:gd name="connsiteY0" fmla="*/ 0 h 6867285"/>
              <a:gd name="connsiteX1" fmla="*/ 4719290 w 4747243"/>
              <a:gd name="connsiteY1" fmla="*/ 6867285 h 6867285"/>
              <a:gd name="connsiteX2" fmla="*/ 1347843 w 4747243"/>
              <a:gd name="connsiteY2" fmla="*/ 6858000 h 6867285"/>
              <a:gd name="connsiteX3" fmla="*/ 0 w 4747243"/>
              <a:gd name="connsiteY3" fmla="*/ 9288 h 6867285"/>
              <a:gd name="connsiteX4" fmla="*/ 4747243 w 4747243"/>
              <a:gd name="connsiteY4" fmla="*/ 0 h 686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7243" h="6867285">
                <a:moveTo>
                  <a:pt x="4747243" y="0"/>
                </a:moveTo>
                <a:lnTo>
                  <a:pt x="4719290" y="6867285"/>
                </a:lnTo>
                <a:lnTo>
                  <a:pt x="1347843" y="6858000"/>
                </a:lnTo>
                <a:lnTo>
                  <a:pt x="0" y="9288"/>
                </a:lnTo>
                <a:lnTo>
                  <a:pt x="4747243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F166C90-C59B-9F13-8642-8C119C229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386" y="2259764"/>
            <a:ext cx="6673815" cy="38115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1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659B4-BC96-C2BA-6ADF-7B65EE0C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732A-AE65-B746-BEC7-AA6BF9DAB77F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C0C7E-6E48-D673-6746-C7D2C477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11EF3-051D-45AF-863E-AB85BDB9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78CF-0460-5E44-83FB-2565140EC8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A0812A5-D4CD-70B0-E508-5C849E8D8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B1A42AC-6225-1D9A-1F28-C1FA95D93A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44473" y="-57122"/>
            <a:ext cx="4819799" cy="6972243"/>
          </a:xfrm>
          <a:custGeom>
            <a:avLst/>
            <a:gdLst>
              <a:gd name="connsiteX0" fmla="*/ 4728673 w 4728673"/>
              <a:gd name="connsiteY0" fmla="*/ 0 h 6858000"/>
              <a:gd name="connsiteX1" fmla="*/ 4654296 w 4728673"/>
              <a:gd name="connsiteY1" fmla="*/ 6858000 h 6858000"/>
              <a:gd name="connsiteX2" fmla="*/ 1329273 w 4728673"/>
              <a:gd name="connsiteY2" fmla="*/ 6858000 h 6858000"/>
              <a:gd name="connsiteX3" fmla="*/ 0 w 4728673"/>
              <a:gd name="connsiteY3" fmla="*/ 37142 h 6858000"/>
              <a:gd name="connsiteX0" fmla="*/ 4728673 w 4728673"/>
              <a:gd name="connsiteY0" fmla="*/ 0 h 6867285"/>
              <a:gd name="connsiteX1" fmla="*/ 4700720 w 4728673"/>
              <a:gd name="connsiteY1" fmla="*/ 6867285 h 6867285"/>
              <a:gd name="connsiteX2" fmla="*/ 1329273 w 4728673"/>
              <a:gd name="connsiteY2" fmla="*/ 6858000 h 6867285"/>
              <a:gd name="connsiteX3" fmla="*/ 0 w 4728673"/>
              <a:gd name="connsiteY3" fmla="*/ 37142 h 6867285"/>
              <a:gd name="connsiteX4" fmla="*/ 4728673 w 4728673"/>
              <a:gd name="connsiteY4" fmla="*/ 0 h 6867285"/>
              <a:gd name="connsiteX0" fmla="*/ 4747243 w 4747243"/>
              <a:gd name="connsiteY0" fmla="*/ 0 h 6867285"/>
              <a:gd name="connsiteX1" fmla="*/ 4719290 w 4747243"/>
              <a:gd name="connsiteY1" fmla="*/ 6867285 h 6867285"/>
              <a:gd name="connsiteX2" fmla="*/ 1347843 w 4747243"/>
              <a:gd name="connsiteY2" fmla="*/ 6858000 h 6867285"/>
              <a:gd name="connsiteX3" fmla="*/ 0 w 4747243"/>
              <a:gd name="connsiteY3" fmla="*/ 9288 h 6867285"/>
              <a:gd name="connsiteX4" fmla="*/ 4747243 w 4747243"/>
              <a:gd name="connsiteY4" fmla="*/ 0 h 686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7243" h="6867285">
                <a:moveTo>
                  <a:pt x="4747243" y="0"/>
                </a:moveTo>
                <a:lnTo>
                  <a:pt x="4719290" y="6867285"/>
                </a:lnTo>
                <a:lnTo>
                  <a:pt x="1347843" y="6858000"/>
                </a:lnTo>
                <a:lnTo>
                  <a:pt x="0" y="9288"/>
                </a:lnTo>
                <a:lnTo>
                  <a:pt x="4747243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F166C90-C59B-9F13-8642-8C119C229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386" y="2259764"/>
            <a:ext cx="6673815" cy="38115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32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47F7E-7342-A7E9-F33D-364F1B3E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9B2D-8056-5635-FFAE-FFEAE8FC5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7BEDC-B8DD-B1E0-1FEB-5594B1963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2732A-AE65-B746-BEC7-AA6BF9DAB77F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6C837-B6AB-A4E8-3F0D-E00AD6F19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A362D-6839-9721-942E-3A05D698A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078CF-0460-5E44-83FB-2565140E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hatispop.org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15DAE5-6C6A-C985-71BB-042D6E356AA2}"/>
              </a:ext>
            </a:extLst>
          </p:cNvPr>
          <p:cNvSpPr txBox="1"/>
          <p:nvPr/>
        </p:nvSpPr>
        <p:spPr>
          <a:xfrm>
            <a:off x="661737" y="673769"/>
            <a:ext cx="1051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 this PowerPoint Template</a:t>
            </a:r>
          </a:p>
          <a:p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this PowerPoint template to guide presentations about what a POP professional does.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can customize slide 7 – “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 POP Story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– by adding brief bullets about yourself and inserting a photo of your choosing. 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sure to add your contact information at the end so listeners can get in touch with you – 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direct them to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WhatIsPOP.org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Don’t forget to delete this instruction slide when you are ready to present.</a:t>
            </a:r>
            <a:r>
              <a:rPr lang="en-US" sz="2000" dirty="0">
                <a:effectLst/>
                <a:highlight>
                  <a:srgbClr val="FFFF00"/>
                </a:highlight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7504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98823A-633D-1A77-F4A1-F2E4573F6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35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67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1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53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76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02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7C2427-F6D7-820E-4A4A-FFE5499C4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D14E4-2C0C-012A-C3B4-FDA1E4D2A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65364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F9B5F-7187-E5CB-349F-5D9161659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C775DE-7995-7455-6CA9-6C4FCE458C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0927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8AF3270494145B3A47BD3E82B490B" ma:contentTypeVersion="16" ma:contentTypeDescription="Create a new document." ma:contentTypeScope="" ma:versionID="8bef09681f554298fa68263ed5f5d1bb">
  <xsd:schema xmlns:xsd="http://www.w3.org/2001/XMLSchema" xmlns:xs="http://www.w3.org/2001/XMLSchema" xmlns:p="http://schemas.microsoft.com/office/2006/metadata/properties" xmlns:ns2="81724f02-2dcb-439e-baa6-bf6ccd385ada" xmlns:ns3="e978b57f-9f56-40a7-8582-ec5318d7ff01" targetNamespace="http://schemas.microsoft.com/office/2006/metadata/properties" ma:root="true" ma:fieldsID="7d949553d8538100cc34f1506c4f25f9" ns2:_="" ns3:_="">
    <xsd:import namespace="81724f02-2dcb-439e-baa6-bf6ccd385ada"/>
    <xsd:import namespace="e978b57f-9f56-40a7-8582-ec5318d7ff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24f02-2dcb-439e-baa6-bf6ccd385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dfb7af-00a7-45a0-a5b3-86f7ed4ad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8b57f-9f56-40a7-8582-ec5318d7ff0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3b4181-c6f9-4215-b882-81fea8e4792d}" ma:internalName="TaxCatchAll" ma:showField="CatchAllData" ma:web="e978b57f-9f56-40a7-8582-ec5318d7ff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3DBE1A-C2ED-440E-9F15-D3E8CABD5182}"/>
</file>

<file path=customXml/itemProps2.xml><?xml version="1.0" encoding="utf-8"?>
<ds:datastoreItem xmlns:ds="http://schemas.openxmlformats.org/officeDocument/2006/customXml" ds:itemID="{35FABA74-993E-4CBE-AC1D-94AD34F30608}"/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90</Words>
  <Application>Microsoft Macintosh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Kyle</dc:creator>
  <cp:lastModifiedBy>Scott Kyle</cp:lastModifiedBy>
  <cp:revision>4</cp:revision>
  <dcterms:created xsi:type="dcterms:W3CDTF">2022-07-08T16:47:31Z</dcterms:created>
  <dcterms:modified xsi:type="dcterms:W3CDTF">2022-09-20T17:49:35Z</dcterms:modified>
</cp:coreProperties>
</file>